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69" r:id="rId3"/>
    <p:sldId id="305" r:id="rId4"/>
    <p:sldId id="306" r:id="rId5"/>
    <p:sldId id="307" r:id="rId6"/>
    <p:sldId id="309" r:id="rId7"/>
    <p:sldId id="311" r:id="rId8"/>
    <p:sldId id="308" r:id="rId9"/>
    <p:sldId id="314" r:id="rId10"/>
    <p:sldId id="313" r:id="rId11"/>
    <p:sldId id="315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orient="horz" pos="3792" userDrawn="1">
          <p15:clr>
            <a:srgbClr val="A4A3A4"/>
          </p15:clr>
        </p15:guide>
        <p15:guide id="4" orient="horz" pos="1152" userDrawn="1">
          <p15:clr>
            <a:srgbClr val="A4A3A4"/>
          </p15:clr>
        </p15:guide>
        <p15:guide id="5" orient="horz" pos="3360" userDrawn="1">
          <p15:clr>
            <a:srgbClr val="A4A3A4"/>
          </p15:clr>
        </p15:guide>
        <p15:guide id="6" orient="horz" pos="3072" userDrawn="1">
          <p15:clr>
            <a:srgbClr val="A4A3A4"/>
          </p15:clr>
        </p15:guide>
        <p15:guide id="7" orient="horz" pos="864" userDrawn="1">
          <p15:clr>
            <a:srgbClr val="A4A3A4"/>
          </p15:clr>
        </p15:guide>
        <p15:guide id="8" orient="horz" pos="528" userDrawn="1">
          <p15:clr>
            <a:srgbClr val="A4A3A4"/>
          </p15:clr>
        </p15:guide>
        <p15:guide id="9" orient="horz" pos="2784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959" userDrawn="1">
          <p15:clr>
            <a:srgbClr val="A4A3A4"/>
          </p15:clr>
        </p15:guide>
        <p15:guide id="12" pos="7009" userDrawn="1">
          <p15:clr>
            <a:srgbClr val="A4A3A4"/>
          </p15:clr>
        </p15:guide>
        <p15:guide id="13" pos="6721" userDrawn="1">
          <p15:clr>
            <a:srgbClr val="A4A3A4"/>
          </p15:clr>
        </p15:guide>
        <p15:guide id="14" pos="6144" userDrawn="1">
          <p15:clr>
            <a:srgbClr val="A4A3A4"/>
          </p15:clr>
        </p15:guide>
        <p15:guide id="15" pos="3984" userDrawn="1">
          <p15:clr>
            <a:srgbClr val="A4A3A4"/>
          </p15:clr>
        </p15:guide>
        <p15:guide id="16" pos="527" userDrawn="1">
          <p15:clr>
            <a:srgbClr val="A4A3A4"/>
          </p15:clr>
        </p15:guide>
        <p15:guide id="17" pos="71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>
      <p:cViewPr varScale="1">
        <p:scale>
          <a:sx n="89" d="100"/>
          <a:sy n="89" d="100"/>
        </p:scale>
        <p:origin x="446" y="48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40"/>
        <p:guide pos="959"/>
        <p:guide pos="7009"/>
        <p:guide pos="6721"/>
        <p:guide pos="6144"/>
        <p:guide pos="3984"/>
        <p:guide pos="527"/>
        <p:guide pos="71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004A8D02-4E65-4CCD-8312-4AB164C6C77D}" type="datetimeFigureOut">
              <a:rPr lang="en-US" altLang="zh-CN"/>
              <a:t>6/4/2017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C119DBA-4540-49B3-8FA9-6259387ECF9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67A755D9-D361-47B8-9652-3B4EA9776CE5}" type="datetimeFigureOut">
              <a:t>2017/6/4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E3B36274-F2B9-4C45-BBB4-0EDF4CD651A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810" y="1371600"/>
            <a:ext cx="9146381" cy="3505200"/>
          </a:xfrm>
        </p:spPr>
        <p:txBody>
          <a:bodyPr>
            <a:noAutofit/>
          </a:bodyPr>
          <a:lstStyle>
            <a:lvl1pPr latinLnBrk="0">
              <a:defRPr lang="zh-CN" sz="5401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809" y="4953000"/>
            <a:ext cx="8231744" cy="10668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>
                <a:solidFill>
                  <a:schemeClr val="tx1"/>
                </a:solidFill>
              </a:defRPr>
            </a:lvl1pPr>
            <a:lvl2pPr marL="342991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latinLnBrk="0">
              <a:defRPr lang="zh-CN" baseline="0"/>
            </a:lvl6pPr>
            <a:lvl7pPr latinLnBrk="0">
              <a:defRPr lang="zh-CN" baseline="0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54552" y="533400"/>
            <a:ext cx="1371957" cy="559276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809" y="533400"/>
            <a:ext cx="8079305" cy="5592764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CN"/>
            </a:lvl5pPr>
            <a:lvl6pPr latinLnBrk="0">
              <a:defRPr lang="zh-CN" baseline="0"/>
            </a:lvl6pPr>
            <a:lvl7pPr latinLnBrk="0">
              <a:defRPr lang="zh-CN" baseline="0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514601"/>
            <a:ext cx="9146381" cy="2819400"/>
          </a:xfrm>
        </p:spPr>
        <p:txBody>
          <a:bodyPr anchor="b">
            <a:noAutofit/>
          </a:bodyPr>
          <a:lstStyle>
            <a:lvl1pPr algn="l" latinLnBrk="0">
              <a:defRPr lang="zh-CN" sz="4951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09" y="990600"/>
            <a:ext cx="8231744" cy="11430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800">
                <a:solidFill>
                  <a:schemeClr val="tx1"/>
                </a:solidFill>
              </a:defRPr>
            </a:lvl1pPr>
            <a:lvl2pPr marL="342991" indent="0" latinLnBrk="0">
              <a:buNone/>
              <a:defRPr lang="zh-CN"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latinLnBrk="0">
              <a:buNone/>
              <a:defRPr lang="zh-CN"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latinLnBrk="0">
              <a:buNone/>
              <a:defRPr lang="zh-CN"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812" y="1828800"/>
            <a:ext cx="4646361" cy="41910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050"/>
            </a:lvl6pPr>
            <a:lvl7pPr latinLnBrk="0">
              <a:defRPr lang="zh-CN" sz="1050"/>
            </a:lvl7pPr>
            <a:lvl8pPr latinLnBrk="0">
              <a:defRPr lang="zh-CN" sz="1050"/>
            </a:lvl8pPr>
            <a:lvl9pPr latinLnBrk="0">
              <a:defRPr lang="zh-CN"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7099" y="1828800"/>
            <a:ext cx="4649412" cy="41910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050"/>
            </a:lvl6pPr>
            <a:lvl7pPr latinLnBrk="0">
              <a:defRPr lang="zh-CN" sz="1050"/>
            </a:lvl7pPr>
            <a:lvl8pPr latinLnBrk="0">
              <a:defRPr lang="zh-CN" sz="1050"/>
            </a:lvl8pPr>
            <a:lvl9pPr latinLnBrk="0">
              <a:defRPr lang="zh-CN"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2" y="1828800"/>
            <a:ext cx="4646361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1800" b="0"/>
            </a:lvl1pPr>
            <a:lvl2pPr marL="342991" indent="0" latinLnBrk="0">
              <a:buNone/>
              <a:defRPr lang="zh-CN" sz="1500" b="1"/>
            </a:lvl2pPr>
            <a:lvl3pPr marL="685983" indent="0" latinLnBrk="0">
              <a:buNone/>
              <a:defRPr lang="zh-CN" sz="1350" b="1"/>
            </a:lvl3pPr>
            <a:lvl4pPr marL="1028974" indent="0" latinLnBrk="0">
              <a:buNone/>
              <a:defRPr lang="zh-CN" sz="1200" b="1"/>
            </a:lvl4pPr>
            <a:lvl5pPr marL="1371966" indent="0" latinLnBrk="0">
              <a:buNone/>
              <a:defRPr lang="zh-CN" sz="1200" b="1"/>
            </a:lvl5pPr>
            <a:lvl6pPr marL="1714957" indent="0" latinLnBrk="0">
              <a:buNone/>
              <a:defRPr lang="zh-CN" sz="1200" b="1"/>
            </a:lvl6pPr>
            <a:lvl7pPr marL="2057949" indent="0" latinLnBrk="0">
              <a:buNone/>
              <a:defRPr lang="zh-CN" sz="1200" b="1"/>
            </a:lvl7pPr>
            <a:lvl8pPr marL="2400940" indent="0" latinLnBrk="0">
              <a:buNone/>
              <a:defRPr lang="zh-CN" sz="1200" b="1"/>
            </a:lvl8pPr>
            <a:lvl9pPr marL="2743932" indent="0" latinLnBrk="0">
              <a:buNone/>
              <a:defRPr lang="zh-CN"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812" y="2667000"/>
            <a:ext cx="4646361" cy="33528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050" baseline="0"/>
            </a:lvl6pPr>
            <a:lvl7pPr latinLnBrk="0">
              <a:defRPr lang="zh-CN" sz="1050" baseline="0"/>
            </a:lvl7pPr>
            <a:lvl8pPr latinLnBrk="0">
              <a:defRPr lang="zh-CN" sz="1050" baseline="0"/>
            </a:lvl8pPr>
            <a:lvl9pPr latinLnBrk="0">
              <a:defRPr lang="zh-CN" sz="105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80150" y="1828800"/>
            <a:ext cx="4646361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1800" b="0"/>
            </a:lvl1pPr>
            <a:lvl2pPr marL="342991" indent="0" latinLnBrk="0">
              <a:buNone/>
              <a:defRPr lang="zh-CN" sz="1500" b="1"/>
            </a:lvl2pPr>
            <a:lvl3pPr marL="685983" indent="0" latinLnBrk="0">
              <a:buNone/>
              <a:defRPr lang="zh-CN" sz="1350" b="1"/>
            </a:lvl3pPr>
            <a:lvl4pPr marL="1028974" indent="0" latinLnBrk="0">
              <a:buNone/>
              <a:defRPr lang="zh-CN" sz="1200" b="1"/>
            </a:lvl4pPr>
            <a:lvl5pPr marL="1371966" indent="0" latinLnBrk="0">
              <a:buNone/>
              <a:defRPr lang="zh-CN" sz="1200" b="1"/>
            </a:lvl5pPr>
            <a:lvl6pPr marL="1714957" indent="0" latinLnBrk="0">
              <a:buNone/>
              <a:defRPr lang="zh-CN" sz="1200" b="1"/>
            </a:lvl6pPr>
            <a:lvl7pPr marL="2057949" indent="0" latinLnBrk="0">
              <a:buNone/>
              <a:defRPr lang="zh-CN" sz="1200" b="1"/>
            </a:lvl7pPr>
            <a:lvl8pPr marL="2400940" indent="0" latinLnBrk="0">
              <a:buNone/>
              <a:defRPr lang="zh-CN" sz="1200" b="1"/>
            </a:lvl8pPr>
            <a:lvl9pPr marL="2743932" indent="0" latinLnBrk="0">
              <a:buNone/>
              <a:defRPr lang="zh-CN"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80150" y="2667000"/>
            <a:ext cx="4646361" cy="33528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050"/>
            </a:lvl6pPr>
            <a:lvl7pPr latinLnBrk="0">
              <a:defRPr lang="zh-CN" sz="1050"/>
            </a:lvl7pPr>
            <a:lvl8pPr latinLnBrk="0">
              <a:defRPr lang="zh-CN" sz="1050"/>
            </a:lvl8pPr>
            <a:lvl9pPr latinLnBrk="0">
              <a:defRPr lang="zh-CN"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t>2017/6/4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833" y="2590800"/>
            <a:ext cx="3277452" cy="1924050"/>
          </a:xfrm>
        </p:spPr>
        <p:txBody>
          <a:bodyPr anchor="b">
            <a:normAutofit/>
          </a:bodyPr>
          <a:lstStyle>
            <a:lvl1pPr algn="l" latinLnBrk="0">
              <a:defRPr lang="zh-CN" sz="2401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362" y="838200"/>
            <a:ext cx="6173809" cy="51816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050"/>
            </a:lvl6pPr>
            <a:lvl7pPr latinLnBrk="0">
              <a:defRPr lang="zh-CN" sz="1050"/>
            </a:lvl7pPr>
            <a:lvl8pPr latinLnBrk="0">
              <a:defRPr lang="zh-CN" sz="1050"/>
            </a:lvl8pPr>
            <a:lvl9pPr latinLnBrk="0">
              <a:defRPr lang="zh-CN"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6833" y="4648200"/>
            <a:ext cx="3277452" cy="1371600"/>
          </a:xfrm>
        </p:spPr>
        <p:txBody>
          <a:bodyPr>
            <a:normAutofit/>
          </a:bodyPr>
          <a:lstStyle>
            <a:lvl1pPr marL="0" indent="0" latinLnBrk="0">
              <a:spcBef>
                <a:spcPts val="450"/>
              </a:spcBef>
              <a:buNone/>
              <a:defRPr lang="zh-CN" sz="1200"/>
            </a:lvl1pPr>
            <a:lvl2pPr marL="342991" indent="0" latinLnBrk="0">
              <a:buNone/>
              <a:defRPr lang="zh-CN" sz="900"/>
            </a:lvl2pPr>
            <a:lvl3pPr marL="685983" indent="0" latinLnBrk="0">
              <a:buNone/>
              <a:defRPr lang="zh-CN" sz="750"/>
            </a:lvl3pPr>
            <a:lvl4pPr marL="1028974" indent="0" latinLnBrk="0">
              <a:buNone/>
              <a:defRPr lang="zh-CN" sz="675"/>
            </a:lvl4pPr>
            <a:lvl5pPr marL="1371966" indent="0" latinLnBrk="0">
              <a:buNone/>
              <a:defRPr lang="zh-CN" sz="675"/>
            </a:lvl5pPr>
            <a:lvl6pPr marL="1714957" indent="0" latinLnBrk="0">
              <a:buNone/>
              <a:defRPr lang="zh-CN" sz="675"/>
            </a:lvl6pPr>
            <a:lvl7pPr marL="2057949" indent="0" latinLnBrk="0">
              <a:buNone/>
              <a:defRPr lang="zh-CN" sz="675"/>
            </a:lvl7pPr>
            <a:lvl8pPr marL="2400940" indent="0" latinLnBrk="0">
              <a:buNone/>
              <a:defRPr lang="zh-CN" sz="675"/>
            </a:lvl8pPr>
            <a:lvl9pPr marL="2743932" indent="0" latinLnBrk="0">
              <a:buNone/>
              <a:defRPr lang="zh-CN"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pPr/>
              <a:t>2017/6/4</a:t>
            </a:fld>
            <a:endParaRPr 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143" y="458789"/>
            <a:ext cx="6627951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833" y="2590800"/>
            <a:ext cx="3277452" cy="1924050"/>
          </a:xfrm>
        </p:spPr>
        <p:txBody>
          <a:bodyPr anchor="b">
            <a:normAutofit/>
          </a:bodyPr>
          <a:lstStyle>
            <a:lvl1pPr algn="l" latinLnBrk="0">
              <a:defRPr lang="zh-CN" sz="2401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86242" y="836610"/>
            <a:ext cx="5868929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 latinLnBrk="0">
              <a:buNone/>
              <a:defRPr lang="zh-CN" sz="1800"/>
            </a:lvl1pPr>
            <a:lvl2pPr marL="342991" indent="0" latinLnBrk="0">
              <a:buNone/>
              <a:defRPr lang="zh-CN" sz="2101"/>
            </a:lvl2pPr>
            <a:lvl3pPr marL="685983" indent="0" latinLnBrk="0">
              <a:buNone/>
              <a:defRPr lang="zh-CN" sz="1800"/>
            </a:lvl3pPr>
            <a:lvl4pPr marL="1028974" indent="0" latinLnBrk="0">
              <a:buNone/>
              <a:defRPr lang="zh-CN" sz="1500"/>
            </a:lvl4pPr>
            <a:lvl5pPr marL="1371966" indent="0" latinLnBrk="0">
              <a:buNone/>
              <a:defRPr lang="zh-CN" sz="1500"/>
            </a:lvl5pPr>
            <a:lvl6pPr marL="1714957" indent="0" latinLnBrk="0">
              <a:buNone/>
              <a:defRPr lang="zh-CN" sz="1500"/>
            </a:lvl6pPr>
            <a:lvl7pPr marL="2057949" indent="0" latinLnBrk="0">
              <a:buNone/>
              <a:defRPr lang="zh-CN" sz="1500"/>
            </a:lvl7pPr>
            <a:lvl8pPr marL="2400940" indent="0" latinLnBrk="0">
              <a:buNone/>
              <a:defRPr lang="zh-CN" sz="1500"/>
            </a:lvl8pPr>
            <a:lvl9pPr marL="2743932" indent="0" latinLnBrk="0">
              <a:buNone/>
              <a:defRPr lang="zh-CN" sz="15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6833" y="4648200"/>
            <a:ext cx="3277452" cy="1371600"/>
          </a:xfrm>
        </p:spPr>
        <p:txBody>
          <a:bodyPr>
            <a:normAutofit/>
          </a:bodyPr>
          <a:lstStyle>
            <a:lvl1pPr marL="0" indent="0" latinLnBrk="0">
              <a:spcBef>
                <a:spcPts val="450"/>
              </a:spcBef>
              <a:buNone/>
              <a:defRPr lang="zh-CN" sz="1200"/>
            </a:lvl1pPr>
            <a:lvl2pPr marL="342991" indent="0" latinLnBrk="0">
              <a:buNone/>
              <a:defRPr lang="zh-CN" sz="900"/>
            </a:lvl2pPr>
            <a:lvl3pPr marL="685983" indent="0" latinLnBrk="0">
              <a:buNone/>
              <a:defRPr lang="zh-CN" sz="750"/>
            </a:lvl3pPr>
            <a:lvl4pPr marL="1028974" indent="0" latinLnBrk="0">
              <a:buNone/>
              <a:defRPr lang="zh-CN" sz="675"/>
            </a:lvl4pPr>
            <a:lvl5pPr marL="1371966" indent="0" latinLnBrk="0">
              <a:buNone/>
              <a:defRPr lang="zh-CN" sz="675"/>
            </a:lvl5pPr>
            <a:lvl6pPr marL="1714957" indent="0" latinLnBrk="0">
              <a:buNone/>
              <a:defRPr lang="zh-CN" sz="675"/>
            </a:lvl6pPr>
            <a:lvl7pPr marL="2057949" indent="0" latinLnBrk="0">
              <a:buNone/>
              <a:defRPr lang="zh-CN" sz="675"/>
            </a:lvl7pPr>
            <a:lvl8pPr marL="2400940" indent="0" latinLnBrk="0">
              <a:buNone/>
              <a:defRPr lang="zh-CN" sz="675"/>
            </a:lvl8pPr>
            <a:lvl9pPr marL="2743932" indent="0" latinLnBrk="0">
              <a:buNone/>
              <a:defRPr lang="zh-CN"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811" y="533400"/>
            <a:ext cx="960370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1" y="1828800"/>
            <a:ext cx="96037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611255" y="6172202"/>
            <a:ext cx="1320403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7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3829175-527E-46A3-863C-1BB1F163B849}" type="datetimeFigureOut">
              <a:rPr lang="en-US" altLang="zh-CN" smtClean="0"/>
              <a:pPr/>
              <a:t>6/4/2017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18346" y="6172202"/>
            <a:ext cx="686424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7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35652" y="6172202"/>
            <a:ext cx="9908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7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5137D0E-4A4F-4307-8994-C1891D747D5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zh-CN" sz="240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67923" indent="-167923" algn="l" defTabSz="685983" rtl="0" eaLnBrk="1" latinLnBrk="0" hangingPunct="1">
        <a:lnSpc>
          <a:spcPct val="90000"/>
        </a:lnSpc>
        <a:spcBef>
          <a:spcPts val="1350"/>
        </a:spcBef>
        <a:buFont typeface="Arial" pitchFamily="34" charset="0"/>
        <a:buChar char="•"/>
        <a:defRPr lang="zh-CN"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77291" indent="-167923" algn="l" defTabSz="685983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zh-CN"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56171" indent="-128622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lang="zh-CN"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725284" indent="-129813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906308" indent="-129813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083853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1262208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1440564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1618920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39416" y="476672"/>
            <a:ext cx="7697479" cy="924073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501" b="1" dirty="0" smtClean="0">
                <a:latin typeface="Calibri Light" panose="020F0302020204030204" pitchFamily="34" charset="0"/>
              </a:rPr>
              <a:t>Data-driven Fluid Simulation</a:t>
            </a:r>
            <a:endParaRPr lang="en-US" sz="4501" b="1" dirty="0">
              <a:latin typeface="Calibri Light" panose="020F0302020204030204" pitchFamily="34" charset="0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10416480" y="5804784"/>
            <a:ext cx="1539190" cy="585344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zh-CN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zh-CN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zh-CN" sz="1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zh-CN" sz="1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zh-CN" sz="1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zh-CN" sz="1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zh-CN" altLang="en-US" sz="2701" dirty="0">
                <a:solidFill>
                  <a:schemeClr val="tx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张雅斓</a:t>
            </a:r>
          </a:p>
          <a:p>
            <a:r>
              <a:rPr lang="en-US" altLang="zh-CN" sz="2701" dirty="0" smtClean="0">
                <a:solidFill>
                  <a:schemeClr val="tx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06.05</a:t>
            </a:r>
            <a:endParaRPr lang="en-US" altLang="zh-CN" sz="2701" dirty="0">
              <a:solidFill>
                <a:schemeClr val="tx1">
                  <a:lumMod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502750"/>
            <a:ext cx="731840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88640"/>
            <a:ext cx="1187136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9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</a:rPr>
              <a:t>The </a:t>
            </a:r>
            <a:r>
              <a:rPr lang="en-US" altLang="zh-CN" sz="2800" dirty="0" smtClean="0">
                <a:latin typeface="Calibri" panose="020F0502020204030204" pitchFamily="34" charset="0"/>
              </a:rPr>
              <a:t>SPH Fluid Simulation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</a:rPr>
              <a:t>Feature </a:t>
            </a:r>
            <a:r>
              <a:rPr lang="en-US" altLang="zh-CN" sz="2800" dirty="0" smtClean="0">
                <a:latin typeface="Calibri" panose="020F0502020204030204" pitchFamily="34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Calibri" panose="020F0502020204030204" pitchFamily="34" charset="0"/>
              </a:rPr>
              <a:t>Machine Learning</a:t>
            </a:r>
            <a:endParaRPr lang="en-US" altLang="zh-CN" sz="2800" dirty="0">
              <a:latin typeface="Calibri" panose="020F0502020204030204" pitchFamily="34" charset="0"/>
            </a:endParaRPr>
          </a:p>
        </p:txBody>
      </p:sp>
      <p:sp>
        <p:nvSpPr>
          <p:cNvPr id="7" name="标题 12"/>
          <p:cNvSpPr txBox="1">
            <a:spLocks/>
          </p:cNvSpPr>
          <p:nvPr/>
        </p:nvSpPr>
        <p:spPr>
          <a:xfrm>
            <a:off x="1487488" y="555812"/>
            <a:ext cx="7202776" cy="575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40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 smtClean="0">
                <a:latin typeface="Calibri" panose="020F0502020204030204" pitchFamily="34" charset="0"/>
              </a:rPr>
              <a:t>Future Work</a:t>
            </a:r>
            <a:endParaRPr lang="en-US" altLang="en-US" sz="3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48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7170" y="620688"/>
            <a:ext cx="9603701" cy="623664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The </a:t>
            </a:r>
            <a:r>
              <a:rPr lang="en-US" altLang="zh-CN" sz="3200" b="1" dirty="0" smtClean="0">
                <a:latin typeface="Calibri" panose="020F0502020204030204" pitchFamily="34" charset="0"/>
              </a:rPr>
              <a:t>Plan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</a:rPr>
              <a:t>The </a:t>
            </a:r>
            <a:r>
              <a:rPr lang="en-US" altLang="zh-CN" sz="2800" dirty="0" smtClean="0">
                <a:latin typeface="Calibri" panose="020F0502020204030204" pitchFamily="34" charset="0"/>
              </a:rPr>
              <a:t>SPH Fluid Simulation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</a:rPr>
              <a:t>Feature </a:t>
            </a:r>
            <a:r>
              <a:rPr lang="en-US" altLang="zh-CN" sz="2800" dirty="0" smtClean="0">
                <a:latin typeface="Calibri" panose="020F0502020204030204" pitchFamily="34" charset="0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Calibri" panose="020F0502020204030204" pitchFamily="34" charset="0"/>
              </a:rPr>
              <a:t>Machine Learning</a:t>
            </a:r>
            <a:endParaRPr lang="en-US" altLang="zh-CN" sz="2800" dirty="0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440" y="476672"/>
            <a:ext cx="4659431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00" y="3972855"/>
            <a:ext cx="446771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620688"/>
            <a:ext cx="9603701" cy="69567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Data-driven Fluid Simulation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890123"/>
            <a:ext cx="8848312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906875"/>
            <a:ext cx="8600046" cy="43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7" y="1828800"/>
            <a:ext cx="751759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620688"/>
            <a:ext cx="9603701" cy="69567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Data-driven Fluid Simulation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263" y="2864385"/>
            <a:ext cx="4686300" cy="140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628800"/>
            <a:ext cx="5400000" cy="2670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1988840"/>
            <a:ext cx="2733675" cy="561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0" y="4941168"/>
            <a:ext cx="4320000" cy="9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2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620688"/>
            <a:ext cx="9603701" cy="69567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Data-driven Fluid Simulation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51140" b="11990"/>
          <a:stretch/>
        </p:blipFill>
        <p:spPr bwMode="auto">
          <a:xfrm>
            <a:off x="1127448" y="1484784"/>
            <a:ext cx="626469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0216" y="941527"/>
            <a:ext cx="3663580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4132461"/>
            <a:ext cx="4019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620688"/>
            <a:ext cx="9603701" cy="69567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Data-driven Fluid Simulation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42192"/>
            <a:ext cx="7200000" cy="49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591217"/>
            <a:ext cx="10424954" cy="695672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/>
              <a:t>Data-driven projection method in fluid simulation</a:t>
            </a:r>
            <a:endParaRPr lang="en-US" altLang="zh-CN" sz="3200" b="1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789040"/>
            <a:ext cx="4320000" cy="21261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3392" y="6165304"/>
            <a:ext cx="11699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Yang C, Yang X, Xiao X. Data‐driven projection method in fluid simulation[J]. Computer Animation and Virtual Worlds, 2016, 27(3-4): 415-424.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772816"/>
            <a:ext cx="7200000" cy="27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4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591217"/>
            <a:ext cx="10424954" cy="695672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/>
              <a:t>Data-driven projection method in fluid simulation</a:t>
            </a:r>
            <a:endParaRPr lang="en-US" altLang="zh-CN" sz="3200" b="1" dirty="0"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392" y="6165304"/>
            <a:ext cx="11699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Yang C, Yang X, Xiao X. Data‐driven projection method in fluid simulation[J]. Computer Animation and Virtual Worlds, 2016, 27(3-4): 415-424.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988840"/>
            <a:ext cx="3983926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20" y="1897125"/>
            <a:ext cx="3885785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20" y="2347902"/>
            <a:ext cx="3960000" cy="21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198" y="403533"/>
            <a:ext cx="10287096" cy="100811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</a:rPr>
              <a:t>Video-based fluid reconstruction and its coupling with SPH simulation</a:t>
            </a:r>
            <a:endParaRPr lang="en-US" altLang="zh-CN" sz="3200" b="1" dirty="0"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2744" y="6283066"/>
            <a:ext cx="11699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Wang C, Wang C, Qin H, et al. Video-based fluid reconstruction and its coupling with SPH simulation[J]. The Visual Computer, 2016: 1-14.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768570"/>
            <a:ext cx="4069091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11645"/>
            <a:ext cx="447145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3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水彩演示文稿（宽屏）</Template>
  <TotalTime>0</TotalTime>
  <Words>146</Words>
  <Application>Microsoft Office PowerPoint</Application>
  <PresentationFormat>宽屏</PresentationFormat>
  <Paragraphs>21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华文行楷</vt:lpstr>
      <vt:lpstr>宋体</vt:lpstr>
      <vt:lpstr>微软雅黑</vt:lpstr>
      <vt:lpstr>Arial</vt:lpstr>
      <vt:lpstr>Calibri</vt:lpstr>
      <vt:lpstr>Calibri Light</vt:lpstr>
      <vt:lpstr>Palatino Linotype</vt:lpstr>
      <vt:lpstr>Watercolor_16x9</vt:lpstr>
      <vt:lpstr>PowerPoint 演示文稿</vt:lpstr>
      <vt:lpstr>The Plan</vt:lpstr>
      <vt:lpstr>Data-driven Fluid Simulation</vt:lpstr>
      <vt:lpstr>Data-driven Fluid Simulation</vt:lpstr>
      <vt:lpstr>Data-driven Fluid Simulation</vt:lpstr>
      <vt:lpstr>Data-driven Fluid Simulation</vt:lpstr>
      <vt:lpstr>Data-driven projection method in fluid simulation</vt:lpstr>
      <vt:lpstr>Data-driven projection method in fluid simulation</vt:lpstr>
      <vt:lpstr>Video-based fluid reconstruction and its coupling with SPH simulation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2015-12-07T14:44:36Z</dcterms:created>
  <dcterms:modified xsi:type="dcterms:W3CDTF">2017-06-04T08:00:44Z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